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51435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Z6juG1M7+/goGHc17ivAaVOJ2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9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" name="Google Shape;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" name="Google Shape;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" name="Google Shape;6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" name="Google Shape;7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" name="Google Shape;8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" name="Google Shape;1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" name="Google Shape;2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25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" name="Google Shape;2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" name="Google Shape;2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" name="Google Shape;3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" name="Google Shape;3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" name="Google Shape;3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" name="Google Shape;3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" name="Google Shape;4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" name="Google Shape;4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" name="Google Shape;5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" name="Google Shape;5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" name="Google Shape;6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875" y="0"/>
            <a:ext cx="8772201" cy="473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AA4B0C5A-3276-881D-441A-74597FF8C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24" y="94449"/>
            <a:ext cx="16764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46530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24E9637-4382-6AE8-B568-05B2CCF8B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465300"/>
            <a:ext cx="16764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550" y="-74460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4963A9-A628-1032-A0AC-1E13257EF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50" y="-744600"/>
            <a:ext cx="1356154" cy="14177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24000" y="-349776"/>
            <a:ext cx="9753600" cy="549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79EE58F-A522-28D8-4DB0-1799105A2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1"/>
            <a:ext cx="1002195" cy="10477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5900" y="-61950"/>
            <a:ext cx="9753600" cy="544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8DAC34-D85C-CE88-4B65-554161AA9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24" y="94449"/>
            <a:ext cx="1264793" cy="132228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1550" y="123950"/>
            <a:ext cx="9753600" cy="545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EF54C6B-74A7-F24B-E540-3CA2D024D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9376"/>
            <a:ext cx="1522915" cy="159213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16347" y="-69538"/>
            <a:ext cx="9753600" cy="52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56FEDEF-6FED-C675-E07B-B74E61417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3393" y="0"/>
            <a:ext cx="16764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6750" y="74375"/>
            <a:ext cx="9753600" cy="520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F20AA94-3A53-16CA-CC92-2F6D261AB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394" y="175405"/>
            <a:ext cx="1290606" cy="134927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E14737F-977A-2DD0-476C-4B1238696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24" y="94449"/>
            <a:ext cx="16764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2" y="-2392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 txBox="1"/>
          <p:nvPr/>
        </p:nvSpPr>
        <p:spPr>
          <a:xfrm>
            <a:off x="7704525" y="660075"/>
            <a:ext cx="964500" cy="38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371E24C-0CF9-59AC-6A1A-63AA683F4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8944" y="-23325"/>
            <a:ext cx="16764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4051" y="-589350"/>
            <a:ext cx="8763699" cy="657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BBBF1AD-2155-CAE3-0929-5D46D14CE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45259"/>
            <a:ext cx="16764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AFA89E8-BD46-456B-9183-499B00B7F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24" y="94449"/>
            <a:ext cx="16764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1" descr="preencoded.png"/>
          <p:cNvPicPr preferRelativeResize="0"/>
          <p:nvPr/>
        </p:nvPicPr>
        <p:blipFill rotWithShape="1">
          <a:blip r:embed="rId3">
            <a:alphaModFix/>
          </a:blip>
          <a:srcRect t="-12240" b="12240"/>
          <a:stretch/>
        </p:blipFill>
        <p:spPr>
          <a:xfrm>
            <a:off x="0" y="-124300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4BAFF2-286E-E3F9-77E4-553A6600F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91288"/>
            <a:ext cx="16764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D59958D-0614-C228-E319-806DB1374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9834" y="0"/>
            <a:ext cx="16764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FDC504-CF65-0D8B-B17C-49E0FF218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2703" y="913599"/>
            <a:ext cx="1410494" cy="14746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D21DF9B-EA4E-0BBC-A480-A2BEEE68B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6764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814618F-3EC2-13C1-A853-49825FA101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6764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6479CF-C22E-F6CE-A5EA-0539EDC74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6764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933" y="-259233"/>
            <a:ext cx="8874076" cy="501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4D7213D-F6A9-8A6C-40B9-7521C1253D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0"/>
            <a:ext cx="1239078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4350" y="-59225"/>
            <a:ext cx="97536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9343100-A130-4FE1-ADB4-BA94C5615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361950"/>
            <a:ext cx="655982" cy="6857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09600" y="-2005425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1669D18-D9D0-17FB-E14C-31F859FAA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7590" y="-1649638"/>
            <a:ext cx="1332700" cy="139327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2690C7-A4E2-4B1A-A301-6CC65B7E5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8378" y="819150"/>
            <a:ext cx="1255622" cy="13126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7" descr="preencoded.png"/>
          <p:cNvPicPr preferRelativeResize="0"/>
          <p:nvPr/>
        </p:nvPicPr>
        <p:blipFill rotWithShape="1">
          <a:blip r:embed="rId3">
            <a:alphaModFix/>
          </a:blip>
          <a:srcRect l="-22760" r="22757"/>
          <a:stretch/>
        </p:blipFill>
        <p:spPr>
          <a:xfrm>
            <a:off x="-4103525" y="-965925"/>
            <a:ext cx="12282724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38E184A-BDDD-7EF1-59AF-DF3DC63815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7589" y="-965925"/>
            <a:ext cx="16764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525" y="-1208575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5095B10-7602-7A71-F2EC-8685736AB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25" y="-1208575"/>
            <a:ext cx="16764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900" y="-9525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8BBD650-6A9E-0CCF-36A1-1507D841B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5400" y="209550"/>
            <a:ext cx="947530" cy="990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On-screen Show (16:9)</PresentationFormat>
  <Paragraphs>25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sns</dc:creator>
  <cp:lastModifiedBy>sns</cp:lastModifiedBy>
  <cp:revision>2</cp:revision>
  <dcterms:modified xsi:type="dcterms:W3CDTF">2023-01-20T11:30:58Z</dcterms:modified>
</cp:coreProperties>
</file>